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91D5E-86B4-4B2C-BF76-2E2AC3A34D8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A4576C-B7DC-49F7-9513-65DBC89C966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7C91D5E-86B4-4B2C-BF76-2E2AC3A34D8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EA4576C-B7DC-49F7-9513-65DBC89C9663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91D5E-86B4-4B2C-BF76-2E2AC3A34D8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4576C-B7DC-49F7-9513-65DBC89C966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91D5E-86B4-4B2C-BF76-2E2AC3A34D8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4576C-B7DC-49F7-9513-65DBC89C966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4576C-B7DC-49F7-9513-65DBC89C966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91D5E-86B4-4B2C-BF76-2E2AC3A34D8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91D5E-86B4-4B2C-BF76-2E2AC3A34D8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4576C-B7DC-49F7-9513-65DBC89C966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91D5E-86B4-4B2C-BF76-2E2AC3A34D8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4576C-B7DC-49F7-9513-65DBC89C96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7C91D5E-86B4-4B2C-BF76-2E2AC3A34D8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EA4576C-B7DC-49F7-9513-65DBC89C966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91D5E-86B4-4B2C-BF76-2E2AC3A34D8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A4576C-B7DC-49F7-9513-65DBC89C966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91D5E-86B4-4B2C-BF76-2E2AC3A34D8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4576C-B7DC-49F7-9513-65DBC89C96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91D5E-86B4-4B2C-BF76-2E2AC3A34D8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4576C-B7DC-49F7-9513-65DBC89C966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7C91D5E-86B4-4B2C-BF76-2E2AC3A34D89}" type="datetimeFigureOut">
              <a:rPr lang="ru-RU" smtClean="0"/>
              <a:t>27.05.2026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EA4576C-B7DC-49F7-9513-65DBC89C9663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БУ «Дирекция по эксплуатации зданий учреждений культуры»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Неделя охраны труда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Ключевые аспекты и меры безопасности 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 Определение охраны труда </a:t>
            </a:r>
          </a:p>
          <a:p>
            <a:pPr marL="514350" indent="-51435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 Цели и задачи охраны труда в школе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Охрана труда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258816" cy="4525963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Предупреждение травматизма и профессиональных заболеваний.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Обеспечение безопасных условий труда.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Установление компенсации за работу во вредных и опасных условиях.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4. Повышение культуры безопасности труда.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Основные принципы охраны труда</a:t>
            </a:r>
            <a:endParaRPr lang="ru-RU" dirty="0"/>
          </a:p>
        </p:txBody>
      </p:sp>
      <p:pic>
        <p:nvPicPr>
          <p:cNvPr id="4" name="Рисунок 3" descr="1скажидаохртруд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1556792"/>
            <a:ext cx="4320480" cy="43204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ori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412776"/>
            <a:ext cx="8136904" cy="511256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Организация охраны труда на рабочем месте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f1b9aefd1bc85bb3d5d6903f252fca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412776"/>
            <a:ext cx="7992888" cy="518457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Меры безопасности при работе с оборудованием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dik3cwvsm61j9s8txudz2qsc8ohl08q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124744"/>
            <a:ext cx="7776864" cy="525658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/>
          <a:lstStyle/>
          <a:p>
            <a:r>
              <a:rPr lang="ru-RU" dirty="0" smtClean="0"/>
              <a:t>       ЭЛЕКТРОБЕЗОПАСНОСТЬ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Содержимое 13" descr="i (5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10164"/>
            <a:ext cx="8229600" cy="439967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СРЕДСТВА ИНДИВИДУАЛЬНОЙ ЗАЩИТЫ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42</TotalTime>
  <Words>90</Words>
  <Application>Microsoft Office PowerPoint</Application>
  <PresentationFormat>Экран (4:3)</PresentationFormat>
  <Paragraphs>15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Бумажная</vt:lpstr>
      <vt:lpstr>Неделя охраны труда</vt:lpstr>
      <vt:lpstr>Охрана труда</vt:lpstr>
      <vt:lpstr>Основные принципы охраны труда</vt:lpstr>
      <vt:lpstr>Организация охраны труда на рабочем месте</vt:lpstr>
      <vt:lpstr>Меры безопасности при работе с оборудованием</vt:lpstr>
      <vt:lpstr>       ЭЛЕКТРОБЕЗОПАСНОСТЬ</vt:lpstr>
      <vt:lpstr>СРЕДСТВА ИНДИВИДУАЛЬНОЙ ЗАЩИТЫ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Охрана труда</dc:title>
  <dc:creator>dezukbu@gmail.com</dc:creator>
  <cp:lastModifiedBy>dezukbu@gmail.com</cp:lastModifiedBy>
  <cp:revision>5</cp:revision>
  <dcterms:created xsi:type="dcterms:W3CDTF">2026-05-27T05:37:36Z</dcterms:created>
  <dcterms:modified xsi:type="dcterms:W3CDTF">2026-05-27T06:20:17Z</dcterms:modified>
</cp:coreProperties>
</file>